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0" r:id="rId3"/>
    <p:sldId id="261" r:id="rId4"/>
    <p:sldId id="258" r:id="rId5"/>
    <p:sldId id="268" r:id="rId6"/>
    <p:sldId id="262" r:id="rId7"/>
    <p:sldId id="259" r:id="rId8"/>
    <p:sldId id="263" r:id="rId9"/>
    <p:sldId id="269" r:id="rId10"/>
    <p:sldId id="267" r:id="rId11"/>
    <p:sldId id="265" r:id="rId12"/>
    <p:sldId id="266" r:id="rId13"/>
    <p:sldId id="270" r:id="rId14"/>
    <p:sldId id="264" r:id="rId15"/>
    <p:sldId id="272" r:id="rId16"/>
    <p:sldId id="271" r:id="rId17"/>
  </p:sldIdLst>
  <p:sldSz cx="9144000" cy="6858000" type="screen4x3"/>
  <p:notesSz cx="6858000" cy="9144000"/>
  <p:defaultTextStyle>
    <a:defPPr>
      <a:defRPr lang="de-C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09910-F95E-844E-82AA-BC4BF6395BD0}" type="datetimeFigureOut">
              <a:rPr/>
              <a:pPr/>
              <a:t>02.05.2013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E9EE8-90CC-BA4A-9069-D846AE724DB9}" type="slidenum">
              <a:rPr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/>
              <a:t>Linien,</a:t>
            </a:r>
            <a:r>
              <a:rPr lang="de-CH" baseline="0"/>
              <a:t> die in Wirklichkeit parallel sind, sind auch auf der Darstellung parallel!!!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9EE8-90CC-BA4A-9069-D846AE724DB9}" type="slidenum">
              <a:rPr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/>
              <a:t>Die unterschiedlichen Darstellungsformen eigenen sich je nach</a:t>
            </a:r>
            <a:r>
              <a:rPr lang="de-CH" baseline="0"/>
              <a:t> dem, was auf dem Bild wichtig ist.</a:t>
            </a:r>
          </a:p>
          <a:p>
            <a:endParaRPr lang="de-CH" baseline="0"/>
          </a:p>
          <a:p>
            <a:pPr>
              <a:buFontTx/>
              <a:buNone/>
            </a:pPr>
            <a:r>
              <a:rPr lang="de-CH" baseline="0"/>
              <a:t>- Schrägbild: Wenn vorallen Vorderseite gezeigt werden soll (50% Verkürzung)</a:t>
            </a:r>
          </a:p>
          <a:p>
            <a:pPr>
              <a:buFontTx/>
              <a:buChar char="-"/>
            </a:pPr>
            <a:r>
              <a:rPr lang="de-CH" baseline="0"/>
              <a:t>- Isometrie: Wenn Wesentliches in drei gleichwertigen Ansichten gezeigt werden soll (keine Verkürzung)</a:t>
            </a:r>
          </a:p>
          <a:p>
            <a:pPr>
              <a:buFontTx/>
              <a:buChar char="-"/>
            </a:pPr>
            <a:r>
              <a:rPr lang="de-CH" baseline="0"/>
              <a:t>- Dimetrie: Vorderansicht betont, wirkt räumlich durch leichte Drehung (50% Verkürzung)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9EE8-90CC-BA4A-9069-D846AE724DB9}" type="slidenum">
              <a:rPr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/>
              <a:t>Ikea-Karrikatur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9EE8-90CC-BA4A-9069-D846AE724DB9}" type="slidenum">
              <a:rPr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/>
              <a:t>Die unterschiedlichen Darstellungsformen eigenen sich je nach</a:t>
            </a:r>
            <a:r>
              <a:rPr lang="de-CH" baseline="0"/>
              <a:t> dem, was auf dem Bild wichtig ist.</a:t>
            </a:r>
          </a:p>
          <a:p>
            <a:endParaRPr lang="de-CH" baseline="0"/>
          </a:p>
          <a:p>
            <a:pPr>
              <a:buFontTx/>
              <a:buNone/>
            </a:pPr>
            <a:r>
              <a:rPr lang="de-CH" baseline="0"/>
              <a:t>- Schrägbild: Wenn vorallen Vorderseite gezeigt werden soll (50% Verkürzung)</a:t>
            </a:r>
          </a:p>
          <a:p>
            <a:pPr>
              <a:buFontTx/>
              <a:buChar char="-"/>
            </a:pPr>
            <a:r>
              <a:rPr lang="de-CH" baseline="0"/>
              <a:t>- Isometrie: Wenn Wesentliches in drei gleichwertigen Ansichten gezeigt werden soll (keine Verkürzung)</a:t>
            </a:r>
          </a:p>
          <a:p>
            <a:pPr>
              <a:buFontTx/>
              <a:buChar char="-"/>
            </a:pPr>
            <a:r>
              <a:rPr lang="de-CH" baseline="0"/>
              <a:t>- Dimetrie: Vorderansicht betont, wirkt räumlich durch leichte Drehung (50% Verkürzung)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E9EE8-90CC-BA4A-9069-D846AE724DB9}" type="slidenum">
              <a:rPr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390D-38EC-9E44-BBEA-8B72B2C34E3E}" type="datetimeFigureOut">
              <a:rPr/>
              <a:pPr/>
              <a:t>02.05.2013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DCB0A-4994-EE4E-905B-BBA5267A9D57}" type="slidenum">
              <a:rPr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CH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Pompeji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728472"/>
            <a:ext cx="8061960" cy="5401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arallelperspektive theori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28" y="241300"/>
            <a:ext cx="4538472" cy="638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is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26" y="884090"/>
            <a:ext cx="6815711" cy="5350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kea-anleitung-1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831" y="0"/>
            <a:ext cx="379233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virtual-world-mmo-games-habbo-hotel-rooftop-screen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39"/>
            <a:ext cx="9144000" cy="6405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arallelperspektive theorie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128" y="241300"/>
            <a:ext cx="4538472" cy="63832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Farbperspekti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323" y="863600"/>
            <a:ext cx="922141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Beispielbil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784"/>
            <a:ext cx="9144000" cy="365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freiderich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7" y="0"/>
            <a:ext cx="88330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9be9d1b56e7b90b75c1fa3af2a27f1f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7" y="0"/>
            <a:ext cx="883304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talien_pompeii_fresken_01_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Bild 2" descr="italien_pompeii_fresken_parallelprojek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</Words>
  <Application>Microsoft Macintosh PowerPoint</Application>
  <PresentationFormat>Bildschirmpräsentation (4:3)</PresentationFormat>
  <Paragraphs>16</Paragraphs>
  <Slides>16</Slides>
  <Notes>4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FHNW | HGK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Administrator</dc:creator>
  <cp:lastModifiedBy>Administrator</cp:lastModifiedBy>
  <cp:revision>6</cp:revision>
  <dcterms:created xsi:type="dcterms:W3CDTF">2013-05-02T20:32:15Z</dcterms:created>
  <dcterms:modified xsi:type="dcterms:W3CDTF">2013-05-02T20:34:00Z</dcterms:modified>
</cp:coreProperties>
</file>