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64" r:id="rId3"/>
    <p:sldId id="257" r:id="rId4"/>
    <p:sldId id="258" r:id="rId5"/>
    <p:sldId id="262" r:id="rId6"/>
    <p:sldId id="265" r:id="rId7"/>
    <p:sldId id="259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de-C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D9AF-F20B-6A45-B252-F00F69AB90C5}" type="datetimeFigureOut">
              <a:rPr/>
              <a:pPr/>
              <a:t>15.05.2013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93C1-A537-004F-A8B8-A5A9F976220A}" type="slidenum">
              <a:rPr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5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2336800"/>
          </a:xfrm>
        </p:spPr>
        <p:txBody>
          <a:bodyPr>
            <a:normAutofit/>
          </a:bodyPr>
          <a:lstStyle/>
          <a:p>
            <a:pPr algn="l"/>
            <a:r>
              <a:rPr lang="de-CH" sz="5400" b="1">
                <a:latin typeface="Myriad Pro"/>
                <a:cs typeface="Myriad Pro"/>
              </a:rPr>
              <a:t>FLUCHTPUNKT-</a:t>
            </a:r>
            <a:br>
              <a:rPr lang="de-CH" sz="5400" b="1">
                <a:latin typeface="Myriad Pro"/>
                <a:cs typeface="Myriad Pro"/>
              </a:rPr>
            </a:br>
            <a:r>
              <a:rPr lang="de-CH" sz="5400" b="1">
                <a:latin typeface="Myriad Pro"/>
                <a:cs typeface="Myriad Pro"/>
              </a:rPr>
              <a:t>PERSPEKTIVE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oe2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30300"/>
            <a:ext cx="81280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2793-tesvsolitudebluepalacepng-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976"/>
            <a:ext cx="9144000" cy="5168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2793-tesvsolitudebluepalac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04140"/>
            <a:ext cx="5177312" cy="2923659"/>
          </a:xfrm>
          <a:prstGeom prst="rect">
            <a:avLst/>
          </a:prstGeom>
        </p:spPr>
      </p:pic>
      <p:pic>
        <p:nvPicPr>
          <p:cNvPr id="3" name="Bild 2" descr="aoe2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0240"/>
            <a:ext cx="5168900" cy="2923659"/>
          </a:xfrm>
          <a:prstGeom prst="rect">
            <a:avLst/>
          </a:prstGeom>
        </p:spPr>
      </p:pic>
      <p:pic>
        <p:nvPicPr>
          <p:cNvPr id="4" name="Bild 3" descr="12793-tesvsolitudebluepalacepng-2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06417"/>
            <a:ext cx="5168900" cy="2921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2793-tesvsolitudebluepalac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04140"/>
            <a:ext cx="5177312" cy="2923659"/>
          </a:xfrm>
          <a:prstGeom prst="rect">
            <a:avLst/>
          </a:prstGeom>
        </p:spPr>
      </p:pic>
      <p:pic>
        <p:nvPicPr>
          <p:cNvPr id="3" name="Bild 2" descr="aoe2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0240"/>
            <a:ext cx="5168900" cy="2923659"/>
          </a:xfrm>
          <a:prstGeom prst="rect">
            <a:avLst/>
          </a:prstGeom>
        </p:spPr>
      </p:pic>
      <p:pic>
        <p:nvPicPr>
          <p:cNvPr id="4" name="Bild 3" descr="12793-tesvsolitudebluepalacepng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04139"/>
            <a:ext cx="5177312" cy="2923659"/>
          </a:xfrm>
          <a:prstGeom prst="rect">
            <a:avLst/>
          </a:prstGeom>
        </p:spPr>
      </p:pic>
      <p:pic>
        <p:nvPicPr>
          <p:cNvPr id="6" name="Bild 5" descr="aoe2-3linie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40240"/>
            <a:ext cx="5168900" cy="2923659"/>
          </a:xfrm>
          <a:prstGeom prst="rect">
            <a:avLst/>
          </a:prstGeom>
        </p:spPr>
      </p:pic>
      <p:pic>
        <p:nvPicPr>
          <p:cNvPr id="7" name="Bild 6" descr="12793-tesvsolitudebluepalacepng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3604139"/>
            <a:ext cx="5168900" cy="2921382"/>
          </a:xfrm>
          <a:prstGeom prst="rect">
            <a:avLst/>
          </a:prstGeom>
        </p:spPr>
      </p:pic>
      <p:sp>
        <p:nvSpPr>
          <p:cNvPr id="8" name="Untertitel 11"/>
          <p:cNvSpPr txBox="1">
            <a:spLocks/>
          </p:cNvSpPr>
          <p:nvPr/>
        </p:nvSpPr>
        <p:spPr>
          <a:xfrm>
            <a:off x="7162800" y="235169"/>
            <a:ext cx="205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perspektive</a:t>
            </a:r>
          </a:p>
        </p:txBody>
      </p:sp>
      <p:sp>
        <p:nvSpPr>
          <p:cNvPr id="9" name="Untertitel 11"/>
          <p:cNvSpPr txBox="1">
            <a:spLocks/>
          </p:cNvSpPr>
          <p:nvPr/>
        </p:nvSpPr>
        <p:spPr>
          <a:xfrm>
            <a:off x="7162800" y="3604140"/>
            <a:ext cx="205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Fluchtpunkt-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perspektive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kyrim-Breeze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2793-tesvsolitudebluepalace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969"/>
            <a:ext cx="5168900" cy="2921382"/>
          </a:xfrm>
          <a:prstGeom prst="rect">
            <a:avLst/>
          </a:prstGeom>
        </p:spPr>
      </p:pic>
      <p:pic>
        <p:nvPicPr>
          <p:cNvPr id="9" name="Bild 8" descr="Skyrim-Breeze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668"/>
            <a:ext cx="5168900" cy="29075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12793-tesvsolitudebluepalace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969"/>
            <a:ext cx="5168900" cy="2921382"/>
          </a:xfrm>
          <a:prstGeom prst="rect">
            <a:avLst/>
          </a:prstGeom>
        </p:spPr>
      </p:pic>
      <p:pic>
        <p:nvPicPr>
          <p:cNvPr id="9" name="Bild 8" descr="Skyrim-Breeze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668"/>
            <a:ext cx="5168900" cy="2907506"/>
          </a:xfrm>
          <a:prstGeom prst="rect">
            <a:avLst/>
          </a:prstGeom>
        </p:spPr>
      </p:pic>
      <p:pic>
        <p:nvPicPr>
          <p:cNvPr id="4" name="Bild 3" descr="Skyrim-Breezehome.lini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581668"/>
            <a:ext cx="5168900" cy="2907506"/>
          </a:xfrm>
          <a:prstGeom prst="rect">
            <a:avLst/>
          </a:prstGeom>
        </p:spPr>
      </p:pic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7162800" y="235169"/>
            <a:ext cx="2057400" cy="1752600"/>
          </a:xfrm>
        </p:spPr>
        <p:txBody>
          <a:bodyPr>
            <a:normAutofit/>
          </a:bodyPr>
          <a:lstStyle/>
          <a:p>
            <a:pPr algn="l"/>
            <a:r>
              <a:rPr lang="de-CH" sz="2400"/>
              <a:t>Zentral-</a:t>
            </a:r>
          </a:p>
          <a:p>
            <a:pPr algn="l"/>
            <a:r>
              <a:rPr lang="de-CH" sz="2400"/>
              <a:t>perspektive</a:t>
            </a:r>
          </a:p>
        </p:txBody>
      </p:sp>
      <p:sp>
        <p:nvSpPr>
          <p:cNvPr id="13" name="Untertitel 11"/>
          <p:cNvSpPr txBox="1">
            <a:spLocks/>
          </p:cNvSpPr>
          <p:nvPr/>
        </p:nvSpPr>
        <p:spPr>
          <a:xfrm>
            <a:off x="7162800" y="3581668"/>
            <a:ext cx="205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sz="2400" noProof="0">
                <a:solidFill>
                  <a:schemeClr val="tx1">
                    <a:tint val="75000"/>
                  </a:schemeClr>
                </a:solidFill>
              </a:rPr>
              <a:t>Übereck</a:t>
            </a: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perspektive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Bildschirmpräsentation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Folie 1</vt:lpstr>
      <vt:lpstr>FLUCHTPUNKT- PERSPEKTIVE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Company>FHNW | HGK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Administrator</cp:lastModifiedBy>
  <cp:revision>7</cp:revision>
  <dcterms:created xsi:type="dcterms:W3CDTF">2013-05-15T19:27:20Z</dcterms:created>
  <dcterms:modified xsi:type="dcterms:W3CDTF">2013-05-15T20:43:13Z</dcterms:modified>
</cp:coreProperties>
</file>